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1" r:id="rId6"/>
    <p:sldId id="263" r:id="rId7"/>
    <p:sldId id="264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D1D"/>
    <a:srgbClr val="001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77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B2CA9-D4B8-9B50-A906-0B9AFF524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BA3FB-9CC1-5BDB-D7CF-8BE3494D2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7EB31-9A5C-CE75-ED54-67CE57B6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9EF8-4C0F-4A64-8678-421F6C0748B4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15EEF-44E7-4B89-E3B2-82A0B43DB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21EE2-E527-7EE0-163C-842E4608B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48F0A-3B47-4EA1-A69B-7BA077A041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377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3A1D9-E5CA-6EC6-4F94-566702BF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E433C-C4EC-4B0B-EAC6-53C347D0A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BBD00-2914-99F4-3372-22705037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9EF8-4C0F-4A64-8678-421F6C0748B4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094AC-A84D-86D2-927E-49BC15D6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A7DF5-AC1B-9747-F5CC-383AA202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48F0A-3B47-4EA1-A69B-7BA077A041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44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F6C941-C8F8-C4AD-6147-3424E928D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673CC-7E60-6F0E-FFCA-872868143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DBDF2-969F-4539-B08E-F699972B4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9EF8-4C0F-4A64-8678-421F6C0748B4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6C4F7-0E0F-AFA3-9009-96050451A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F58A0-CD36-D234-92C9-90DD758B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48F0A-3B47-4EA1-A69B-7BA077A041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240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4DFB-27D3-A75F-8772-D424F5F1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347BA-B1A2-2D2D-5FA2-140DE40BE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1D147-65A8-E76B-9582-BEE8BCE93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9EF8-4C0F-4A64-8678-421F6C0748B4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32951-412E-A49D-C09C-6364DC556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E06E2-9A6F-D6BF-DC4F-68FF69E1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48F0A-3B47-4EA1-A69B-7BA077A041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398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6E32-9745-76C0-1AAB-E7EEBC91F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8D3FE-EBAF-6A42-0A7A-D21FA5BD5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05846-8AFA-21B6-23F2-02642A1DE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9EF8-4C0F-4A64-8678-421F6C0748B4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DEA50-A7AC-C1B4-0250-E7EEDD804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89DCF-C742-5AED-CA92-4C2F7024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48F0A-3B47-4EA1-A69B-7BA077A041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453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BD745-0AA1-036B-14AD-E2D849556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B4368-1B48-DADB-5C70-5F899C5C3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B06C1-F729-50C3-4941-62CB3A7A0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002B6-B9F5-FBBD-0938-BD1B857F4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9EF8-4C0F-4A64-8678-421F6C0748B4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E30DF-A2F8-26F9-C710-9A98BDBBC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96224-B774-7109-2B80-9E8E095E8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48F0A-3B47-4EA1-A69B-7BA077A041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531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94FB-10BA-5FDC-58A6-DFAB75DC9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E0033-4F72-30A7-C581-0081A85C2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43C0D-AAC5-EBF5-7EC2-7275C9C20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1D2C76-E221-741B-E7CA-1EA63B5B9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23C9D3-AD6B-9B49-297B-EF7A5631B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38ECAC-4286-37BF-99C6-6BE43BA96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9EF8-4C0F-4A64-8678-421F6C0748B4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45BEE1-78A7-08FE-25B4-3C9E5BC3E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D5F458-9D24-E395-A68C-29DD59BD3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48F0A-3B47-4EA1-A69B-7BA077A041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323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A154-9760-750C-C453-7E33E5C8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84B8F9-CACC-B2DD-6AC2-0765B087B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9EF8-4C0F-4A64-8678-421F6C0748B4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31E82-1596-F8BC-A63E-E39216F5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F6ADA-AF49-D50D-68FB-12EEFF24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48F0A-3B47-4EA1-A69B-7BA077A041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78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7DCFCE-BFD9-490C-408D-7E8189AC6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9EF8-4C0F-4A64-8678-421F6C0748B4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FCE1EE-9C3B-D560-8A2B-716DCCD8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026D2-05FC-CCC4-4D07-FD41D41F5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48F0A-3B47-4EA1-A69B-7BA077A041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91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BF8E2-220B-FC84-AE0D-BAD13B0FA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6ECD8-D29A-8500-88B4-61C884594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09F544-EB28-94C4-C0A1-88488FB17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DBF15-B33F-AD92-09DE-66C568B47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9EF8-4C0F-4A64-8678-421F6C0748B4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C8AE7-D5F4-95C3-DCA6-838D52647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70059-A827-678E-06B7-408928879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48F0A-3B47-4EA1-A69B-7BA077A041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510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92FBB-CD3A-39AB-DD25-E7207A278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2C7438-37BA-F0C2-789C-E43316EFA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BFC0F-7441-6DC4-4E61-CFB3CE496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7A67-6D54-0058-AD71-5B4756FA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9EF8-4C0F-4A64-8678-421F6C0748B4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32F29-7A9A-BF3B-6D2A-3D90F978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FAA94-4477-642F-67F2-5573DAA3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48F0A-3B47-4EA1-A69B-7BA077A041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378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BB7085-9372-DFEC-9D55-BDE7BFDC0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1644C-1A86-56C2-64CC-9C95930EA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CE0B6-5B96-3BD4-9E9B-3497DEF06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A9EF8-4C0F-4A64-8678-421F6C0748B4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B804C-298D-3176-B7CC-9A0A9B75B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E1BB3-DF23-190B-6D71-4A9DCC9E7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48F0A-3B47-4EA1-A69B-7BA077A041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11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51602BAE-2525-0FED-3FF4-2B680EEE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743" y="0"/>
            <a:ext cx="4439265" cy="68580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C503B212-A3ED-864C-941C-1C8475F45355}"/>
              </a:ext>
            </a:extLst>
          </p:cNvPr>
          <p:cNvSpPr/>
          <p:nvPr/>
        </p:nvSpPr>
        <p:spPr>
          <a:xfrm>
            <a:off x="834269" y="17520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EcoMart – A Frontend E-commerce Dashboard UI</a:t>
            </a:r>
            <a:endParaRPr lang="en-US" sz="4450" dirty="0">
              <a:latin typeface="Modern No. 20" panose="02070704070505020303" pitchFamily="18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5CBD3538-BB26-F95B-0ADB-9FC10160B5C0}"/>
              </a:ext>
            </a:extLst>
          </p:cNvPr>
          <p:cNvSpPr/>
          <p:nvPr/>
        </p:nvSpPr>
        <p:spPr>
          <a:xfrm>
            <a:off x="1472216" y="447794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C58E5-5E02-297A-27D4-DC119B34CCBC}"/>
              </a:ext>
            </a:extLst>
          </p:cNvPr>
          <p:cNvSpPr txBox="1"/>
          <p:nvPr/>
        </p:nvSpPr>
        <p:spPr>
          <a:xfrm>
            <a:off x="834268" y="3688437"/>
            <a:ext cx="56617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Team Members: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22PA1A0540</a:t>
            </a:r>
          </a:p>
          <a:p>
            <a:r>
              <a:rPr lang="en-US" sz="2800" dirty="0">
                <a:solidFill>
                  <a:schemeClr val="bg1"/>
                </a:solidFill>
              </a:rPr>
              <a:t>22PA1A0518</a:t>
            </a:r>
          </a:p>
          <a:p>
            <a:r>
              <a:rPr lang="en-US" sz="2800" dirty="0">
                <a:solidFill>
                  <a:schemeClr val="bg1"/>
                </a:solidFill>
              </a:rPr>
              <a:t>22PA1A0549</a:t>
            </a:r>
          </a:p>
          <a:p>
            <a:r>
              <a:rPr lang="en-US" sz="2800" dirty="0">
                <a:solidFill>
                  <a:schemeClr val="bg1"/>
                </a:solidFill>
              </a:rPr>
              <a:t>22PA1A0526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65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B7CC62-11EB-7A0F-95AE-CE17F2B1C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75E2824-B839-B37F-B612-B36EDE83163A}"/>
              </a:ext>
            </a:extLst>
          </p:cNvPr>
          <p:cNvSpPr/>
          <p:nvPr/>
        </p:nvSpPr>
        <p:spPr>
          <a:xfrm>
            <a:off x="1128787" y="1008634"/>
            <a:ext cx="5163860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1E5CD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Project Introduction</a:t>
            </a:r>
            <a:endParaRPr lang="en-US" sz="4050" dirty="0">
              <a:latin typeface="Modern No. 20" panose="02070704070505020303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6B737E7-312D-4288-A8B6-132876FE04DC}"/>
              </a:ext>
            </a:extLst>
          </p:cNvPr>
          <p:cNvSpPr/>
          <p:nvPr/>
        </p:nvSpPr>
        <p:spPr>
          <a:xfrm>
            <a:off x="1128787" y="2219592"/>
            <a:ext cx="4380114" cy="1978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EcoMart is a cutting-edge frontend e-commerce dashboard UI, meticulously crafted to showcase sustainable products. Built with modern web technologies, it offers an intuitive and visually appealing experience for both shoppers and administrators.</a:t>
            </a:r>
            <a:endParaRPr lang="en-US" sz="160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33561137-4D1C-5677-7B15-C2180EED9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647" y="1008634"/>
            <a:ext cx="5520811" cy="51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54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475954-8F51-86A2-1478-F5B16056B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1F5D9EA-C74B-D3B6-72E6-4EE93160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07974" cy="686853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6A204E0-EB19-AD24-2BF6-84E4762CC3BE}"/>
              </a:ext>
            </a:extLst>
          </p:cNvPr>
          <p:cNvSpPr/>
          <p:nvPr/>
        </p:nvSpPr>
        <p:spPr>
          <a:xfrm>
            <a:off x="5656659" y="5668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Core Project Goals</a:t>
            </a:r>
            <a:endParaRPr lang="en-US" sz="4450" dirty="0">
              <a:latin typeface="Modern No. 20" panose="02070704070505020303" pitchFamily="18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98B149C7-1E76-0E96-64FD-965BF7C9BC26}"/>
              </a:ext>
            </a:extLst>
          </p:cNvPr>
          <p:cNvSpPr/>
          <p:nvPr/>
        </p:nvSpPr>
        <p:spPr>
          <a:xfrm>
            <a:off x="4919544" y="17872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603239E-9AAB-BE86-F251-96141220A170}"/>
              </a:ext>
            </a:extLst>
          </p:cNvPr>
          <p:cNvSpPr/>
          <p:nvPr/>
        </p:nvSpPr>
        <p:spPr>
          <a:xfrm>
            <a:off x="5656660" y="1865114"/>
            <a:ext cx="30663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User-Friendly Interface</a:t>
            </a:r>
            <a:endParaRPr lang="en-US" sz="2200" dirty="0">
              <a:latin typeface="Modern No. 20" panose="02070704070505020303" pitchFamily="18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1BB14A9-5784-77C4-84E2-B1CEB2A17F92}"/>
              </a:ext>
            </a:extLst>
          </p:cNvPr>
          <p:cNvSpPr/>
          <p:nvPr/>
        </p:nvSpPr>
        <p:spPr>
          <a:xfrm>
            <a:off x="5656660" y="2340292"/>
            <a:ext cx="61771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Creating an intuitive and seamless shopping experience for all users.</a:t>
            </a:r>
            <a:endParaRPr lang="en-US" sz="17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D86898D-1BCB-2532-EDED-545DEF50EC87}"/>
              </a:ext>
            </a:extLst>
          </p:cNvPr>
          <p:cNvSpPr/>
          <p:nvPr/>
        </p:nvSpPr>
        <p:spPr>
          <a:xfrm>
            <a:off x="4919544" y="35349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A5FC5265-2C05-FE90-9652-0C0B31B51E0E}"/>
              </a:ext>
            </a:extLst>
          </p:cNvPr>
          <p:cNvSpPr/>
          <p:nvPr/>
        </p:nvSpPr>
        <p:spPr>
          <a:xfrm>
            <a:off x="5656660" y="3612833"/>
            <a:ext cx="32837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Encourage Eco-Shopping</a:t>
            </a:r>
            <a:endParaRPr lang="en-US" sz="2200" dirty="0">
              <a:latin typeface="Modern No. 20" panose="02070704070505020303" pitchFamily="18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CFB762B1-439C-B9BB-FA70-8E7E6C8DAA86}"/>
              </a:ext>
            </a:extLst>
          </p:cNvPr>
          <p:cNvSpPr/>
          <p:nvPr/>
        </p:nvSpPr>
        <p:spPr>
          <a:xfrm>
            <a:off x="5656660" y="404526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Leveraging design to highlight and promote environmentally conscious products.</a:t>
            </a:r>
            <a:endParaRPr lang="en-US" sz="17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658D6FB2-AC14-18E0-A10B-56787AC58971}"/>
              </a:ext>
            </a:extLst>
          </p:cNvPr>
          <p:cNvSpPr/>
          <p:nvPr/>
        </p:nvSpPr>
        <p:spPr>
          <a:xfrm>
            <a:off x="4919544" y="52826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7F9D796C-50B2-4D0B-BC65-0A961FDDE254}"/>
              </a:ext>
            </a:extLst>
          </p:cNvPr>
          <p:cNvSpPr/>
          <p:nvPr/>
        </p:nvSpPr>
        <p:spPr>
          <a:xfrm>
            <a:off x="5656660" y="5360551"/>
            <a:ext cx="30913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Fully Responsive Layout</a:t>
            </a:r>
            <a:endParaRPr lang="en-US" sz="2200" dirty="0">
              <a:latin typeface="Modern No. 20" panose="02070704070505020303" pitchFamily="18" charset="0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6865DCC0-944F-E795-852A-8D91410A4D36}"/>
              </a:ext>
            </a:extLst>
          </p:cNvPr>
          <p:cNvSpPr/>
          <p:nvPr/>
        </p:nvSpPr>
        <p:spPr>
          <a:xfrm>
            <a:off x="5656659" y="575024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Ensuring optimal viewing and interaction across all devices, from desktops to mobiles.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80217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964175-0A03-6344-EFB5-329CFA1A5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5A82435-37F6-0CD2-FC56-05A22B3CEB69}"/>
              </a:ext>
            </a:extLst>
          </p:cNvPr>
          <p:cNvSpPr/>
          <p:nvPr/>
        </p:nvSpPr>
        <p:spPr>
          <a:xfrm>
            <a:off x="1459058" y="1230653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1E5CD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Technology Stack</a:t>
            </a:r>
            <a:endParaRPr lang="en-US" sz="4050" dirty="0">
              <a:latin typeface="Modern No. 20" panose="02070704070505020303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3BB37D7-B015-3416-E3B4-9E93BDB816CA}"/>
              </a:ext>
            </a:extLst>
          </p:cNvPr>
          <p:cNvSpPr/>
          <p:nvPr/>
        </p:nvSpPr>
        <p:spPr>
          <a:xfrm>
            <a:off x="1459058" y="2369724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React JS: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For building a dynamic and high-performance user interface.</a:t>
            </a:r>
            <a:endParaRPr lang="en-US" sz="16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31817B7-B883-DE0C-557A-CC5247A813D9}"/>
              </a:ext>
            </a:extLst>
          </p:cNvPr>
          <p:cNvSpPr/>
          <p:nvPr/>
        </p:nvSpPr>
        <p:spPr>
          <a:xfrm>
            <a:off x="1459058" y="310172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Tailwind CSS: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A utility-first CSS framework for rapid and consistent styling.</a:t>
            </a:r>
            <a:endParaRPr lang="en-US" sz="16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7C052F5-F016-5555-B3F5-11CDE245B899}"/>
              </a:ext>
            </a:extLst>
          </p:cNvPr>
          <p:cNvSpPr/>
          <p:nvPr/>
        </p:nvSpPr>
        <p:spPr>
          <a:xfrm>
            <a:off x="1459058" y="3833716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Vercel Deployment: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For fast, reliable, and scalable hosting of the application.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1C9083-C343-41B1-4F24-C40B09E5BAE3}"/>
              </a:ext>
            </a:extLst>
          </p:cNvPr>
          <p:cNvSpPr/>
          <p:nvPr/>
        </p:nvSpPr>
        <p:spPr>
          <a:xfrm>
            <a:off x="13378599" y="8179403"/>
            <a:ext cx="1860884" cy="593558"/>
          </a:xfrm>
          <a:prstGeom prst="rect">
            <a:avLst/>
          </a:prstGeom>
          <a:solidFill>
            <a:srgbClr val="1C1A1A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Download React Logo in SVG Vector or PNG File Format - Logo.wine">
            <a:extLst>
              <a:ext uri="{FF2B5EF4-FFF2-40B4-BE49-F238E27FC236}">
                <a16:creationId xmlns:a16="http://schemas.microsoft.com/office/drawing/2014/main" id="{D0A67D74-E068-A7A5-D7CB-3D37616EE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975" y="1369960"/>
            <a:ext cx="3088558" cy="205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ailwind Icons, Logos, Symbols – Free Download PNG, SVG">
            <a:extLst>
              <a:ext uri="{FF2B5EF4-FFF2-40B4-BE49-F238E27FC236}">
                <a16:creationId xmlns:a16="http://schemas.microsoft.com/office/drawing/2014/main" id="{7FC662C1-5E9E-1174-3944-CC10233E0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832" y="2799428"/>
            <a:ext cx="1259143" cy="125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cel Logo Free Download SVG, PNG a... · LobeHub">
            <a:extLst>
              <a:ext uri="{FF2B5EF4-FFF2-40B4-BE49-F238E27FC236}">
                <a16:creationId xmlns:a16="http://schemas.microsoft.com/office/drawing/2014/main" id="{A3172A1B-1B64-3902-63AF-80F72F973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025" y="4163638"/>
            <a:ext cx="2655818" cy="71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685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4BA86D-8A08-EEF3-A52F-168A2308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AB71714-FCAD-B8AF-6543-1456216116FC}"/>
              </a:ext>
            </a:extLst>
          </p:cNvPr>
          <p:cNvSpPr/>
          <p:nvPr/>
        </p:nvSpPr>
        <p:spPr>
          <a:xfrm>
            <a:off x="371324" y="808924"/>
            <a:ext cx="7331869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1E5CD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Homepage UI: Clean &amp; Intuitive</a:t>
            </a:r>
            <a:endParaRPr lang="en-US" sz="4050" dirty="0">
              <a:latin typeface="Modern No. 20" panose="02070704070505020303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23C9EE1-09D7-9031-5FB0-2DFA9E582CFD}"/>
              </a:ext>
            </a:extLst>
          </p:cNvPr>
          <p:cNvSpPr/>
          <p:nvPr/>
        </p:nvSpPr>
        <p:spPr>
          <a:xfrm>
            <a:off x="371325" y="2254462"/>
            <a:ext cx="3929214" cy="3149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EcoMart homepage boasts a clean, minimalist design, focusing on product presentation. Key features include a prominent product cards section showcasing sustainable goods and a well-organised navbar with essential navigation links and branding.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78E0E-A103-BE91-79EB-0F140BAD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461"/>
          <a:stretch>
            <a:fillRect/>
          </a:stretch>
        </p:blipFill>
        <p:spPr>
          <a:xfrm>
            <a:off x="4456630" y="1911562"/>
            <a:ext cx="7364046" cy="349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7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54388C-5C07-2A83-B539-44055013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79C47CE2-BFC5-953A-CDAA-D40492ACBF63}"/>
              </a:ext>
            </a:extLst>
          </p:cNvPr>
          <p:cNvSpPr/>
          <p:nvPr/>
        </p:nvSpPr>
        <p:spPr>
          <a:xfrm>
            <a:off x="317218" y="424159"/>
            <a:ext cx="5311512" cy="271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E1E5CD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Responsive Design: Mobile-First Approach</a:t>
            </a:r>
            <a:endParaRPr lang="en-US" sz="2600" dirty="0">
              <a:latin typeface="Modern No. 20" panose="02070704070505020303" pitchFamily="18" charset="0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9A38E715-1E8B-D413-C723-6B480477922B}"/>
              </a:ext>
            </a:extLst>
          </p:cNvPr>
          <p:cNvSpPr/>
          <p:nvPr/>
        </p:nvSpPr>
        <p:spPr>
          <a:xfrm>
            <a:off x="3769791" y="1104601"/>
            <a:ext cx="1365868" cy="135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Mobile Optimisation</a:t>
            </a:r>
            <a:endParaRPr lang="en-US" sz="1300" dirty="0">
              <a:latin typeface="Modern No. 20" panose="02070704070505020303" pitchFamily="18" charset="0"/>
            </a:endParaRPr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5CB0E34F-4865-47FF-76A1-DD4B7E561AC7}"/>
              </a:ext>
            </a:extLst>
          </p:cNvPr>
          <p:cNvSpPr/>
          <p:nvPr/>
        </p:nvSpPr>
        <p:spPr>
          <a:xfrm>
            <a:off x="3769792" y="1391660"/>
            <a:ext cx="2201883" cy="522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Ensuring a flawless user experience on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smaller screens.</a:t>
            </a:r>
            <a:endParaRPr lang="en-US" sz="1000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378152D3-4992-A143-24DC-5F000E809EDC}"/>
              </a:ext>
            </a:extLst>
          </p:cNvPr>
          <p:cNvSpPr/>
          <p:nvPr/>
        </p:nvSpPr>
        <p:spPr>
          <a:xfrm>
            <a:off x="6148614" y="2796305"/>
            <a:ext cx="1365868" cy="135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Tablet Adaptability</a:t>
            </a:r>
            <a:endParaRPr lang="en-US" sz="1300" dirty="0">
              <a:latin typeface="Modern No. 20" panose="02070704070505020303" pitchFamily="18" charset="0"/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FF56E013-DEDF-6643-8CC4-81E419490394}"/>
              </a:ext>
            </a:extLst>
          </p:cNvPr>
          <p:cNvSpPr/>
          <p:nvPr/>
        </p:nvSpPr>
        <p:spPr>
          <a:xfrm>
            <a:off x="6148614" y="3122164"/>
            <a:ext cx="3143227" cy="919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Seamless transitions and intuitive navigation 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for tablets.</a:t>
            </a:r>
            <a:endParaRPr lang="en-US" sz="1000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17D58E79-EE52-6769-B416-FBEEAF75B3DE}"/>
              </a:ext>
            </a:extLst>
          </p:cNvPr>
          <p:cNvSpPr/>
          <p:nvPr/>
        </p:nvSpPr>
        <p:spPr>
          <a:xfrm>
            <a:off x="6312133" y="5367313"/>
            <a:ext cx="1408095" cy="135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Desktop Compatibility</a:t>
            </a:r>
            <a:endParaRPr lang="en-US" sz="1300" dirty="0">
              <a:latin typeface="Modern No. 20" panose="02070704070505020303" pitchFamily="18" charset="0"/>
            </a:endParaRPr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E22DEAE4-7E8F-EBFB-86A0-CC329FB1CCDA}"/>
              </a:ext>
            </a:extLst>
          </p:cNvPr>
          <p:cNvSpPr/>
          <p:nvPr/>
        </p:nvSpPr>
        <p:spPr>
          <a:xfrm>
            <a:off x="6312133" y="5693172"/>
            <a:ext cx="8433288" cy="139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Maximising screen real estate for an expansive view.</a:t>
            </a:r>
            <a:endParaRPr lang="en-US" sz="1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C36065-8F42-4AA6-B047-C7F1373B8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23" y="979784"/>
            <a:ext cx="1779048" cy="30873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F4B9EA-3508-42D7-B009-5A1AB4851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844" y="1483120"/>
            <a:ext cx="2986692" cy="32780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823111-6238-88C8-8DA0-A00325EC7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079" y="4475588"/>
            <a:ext cx="3722789" cy="205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69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0D9F8-EA52-CF9D-EFC4-7C65B94A5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C15C2A9-E3CD-E8D8-030A-60E3FA30F8BA}"/>
              </a:ext>
            </a:extLst>
          </p:cNvPr>
          <p:cNvSpPr/>
          <p:nvPr/>
        </p:nvSpPr>
        <p:spPr>
          <a:xfrm>
            <a:off x="485663" y="463738"/>
            <a:ext cx="856380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1E5CD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Code Overview: Scalable &amp; Reusable</a:t>
            </a:r>
            <a:endParaRPr lang="en-US" sz="4050" dirty="0">
              <a:latin typeface="Modern No. 20" panose="02070704070505020303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DFE55D6-8A81-F9A5-C278-62E9138D3DD3}"/>
              </a:ext>
            </a:extLst>
          </p:cNvPr>
          <p:cNvSpPr/>
          <p:nvPr/>
        </p:nvSpPr>
        <p:spPr>
          <a:xfrm>
            <a:off x="485663" y="160280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project employs a clear component-based structure, promoting modularity and maintainability.</a:t>
            </a:r>
            <a:endParaRPr lang="en-US" sz="16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6A036CA-12A3-CD10-06D3-F6842E2735CC}"/>
              </a:ext>
            </a:extLst>
          </p:cNvPr>
          <p:cNvSpPr/>
          <p:nvPr/>
        </p:nvSpPr>
        <p:spPr>
          <a:xfrm>
            <a:off x="485663" y="233480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Reusable components (e.g., cards, buttons) are extensively used to ensure consistency and efficiency.</a:t>
            </a:r>
            <a:endParaRPr lang="en-US" sz="16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83DAE72-3627-B202-21F2-85CC367F1D3D}"/>
              </a:ext>
            </a:extLst>
          </p:cNvPr>
          <p:cNvSpPr/>
          <p:nvPr/>
        </p:nvSpPr>
        <p:spPr>
          <a:xfrm>
            <a:off x="485663" y="306680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codebase is thoughtfully organised, facilitating easy future scalability and team contributions.</a:t>
            </a:r>
            <a:endParaRPr lang="en-US" sz="160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28E8BF04-3A51-8B7A-7173-3BCF1EC8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282" y="1400218"/>
            <a:ext cx="4818055" cy="465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8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7B5564-800D-12D7-1AD1-887509FA0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1BFF1C6-FB55-47E9-C10F-1D6852E08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5"/>
            <a:ext cx="12192000" cy="231492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5E8A826-4580-8B3A-ABAE-1427326DF8FE}"/>
              </a:ext>
            </a:extLst>
          </p:cNvPr>
          <p:cNvSpPr/>
          <p:nvPr/>
        </p:nvSpPr>
        <p:spPr>
          <a:xfrm>
            <a:off x="342118" y="25462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Deployment &amp; Future</a:t>
            </a:r>
            <a:endParaRPr lang="en-US" sz="4450" dirty="0">
              <a:latin typeface="Modern No. 20" panose="02070704070505020303" pitchFamily="18" charset="0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4F98A29-5FD7-3333-7EDC-96B9903D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9" y="3457259"/>
            <a:ext cx="3658382" cy="76343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B9226189-5268-BA4D-6F5A-7A1B84AF0D96}"/>
              </a:ext>
            </a:extLst>
          </p:cNvPr>
          <p:cNvSpPr/>
          <p:nvPr/>
        </p:nvSpPr>
        <p:spPr>
          <a:xfrm>
            <a:off x="434035" y="48995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Vercel Hosting</a:t>
            </a:r>
            <a:endParaRPr lang="en-US" sz="2200" dirty="0">
              <a:latin typeface="Modern No. 20" panose="02070704070505020303" pitchFamily="18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D13664E-4286-14DA-B1CA-F5919A078EDB}"/>
              </a:ext>
            </a:extLst>
          </p:cNvPr>
          <p:cNvSpPr/>
          <p:nvPr/>
        </p:nvSpPr>
        <p:spPr>
          <a:xfrm>
            <a:off x="434035" y="538993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Live and accessible via </a:t>
            </a:r>
            <a:r>
              <a:rPr lang="en-US" sz="1750" u="sng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eco-mart-</a:t>
            </a:r>
            <a:r>
              <a:rPr lang="en-US" sz="1750" u="sng" dirty="0" err="1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six.vercel.app</a:t>
            </a:r>
            <a:endParaRPr lang="en-US" sz="175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536A2381-FCA3-428B-F6A0-685B701D5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1" y="3428522"/>
            <a:ext cx="3743544" cy="781208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9CDE0F29-38FA-BCBA-E694-AB7A131503B5}"/>
              </a:ext>
            </a:extLst>
          </p:cNvPr>
          <p:cNvSpPr/>
          <p:nvPr/>
        </p:nvSpPr>
        <p:spPr>
          <a:xfrm>
            <a:off x="4026865" y="48995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Backend Integration</a:t>
            </a:r>
            <a:endParaRPr lang="en-US" sz="2200" dirty="0">
              <a:latin typeface="Modern No. 20" panose="02070704070505020303" pitchFamily="18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3C6193F3-7048-7E5A-510C-12031FC663A8}"/>
              </a:ext>
            </a:extLst>
          </p:cNvPr>
          <p:cNvSpPr/>
          <p:nvPr/>
        </p:nvSpPr>
        <p:spPr>
          <a:xfrm>
            <a:off x="4026865" y="538993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Designed for easy connection to any backend system.</a:t>
            </a:r>
            <a:endParaRPr lang="en-US" sz="175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95F105A1-52FE-DF2E-EC51-060FE69F2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4045" y="3438641"/>
            <a:ext cx="3695053" cy="771089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5D94A0A6-3C37-D60C-24B2-90D48384FF37}"/>
              </a:ext>
            </a:extLst>
          </p:cNvPr>
          <p:cNvSpPr/>
          <p:nvPr/>
        </p:nvSpPr>
        <p:spPr>
          <a:xfrm>
            <a:off x="7920804" y="48995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Open-Source</a:t>
            </a:r>
            <a:endParaRPr lang="en-US" sz="2200" dirty="0">
              <a:latin typeface="Modern No. 20" panose="02070704070505020303" pitchFamily="18" charset="0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7DD8E7E7-E8AA-7F33-0931-A4EF281D7748}"/>
              </a:ext>
            </a:extLst>
          </p:cNvPr>
          <p:cNvSpPr/>
          <p:nvPr/>
        </p:nvSpPr>
        <p:spPr>
          <a:xfrm>
            <a:off x="7920804" y="538993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Ready for contributions and community enhancements.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47354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6A9780-FDE8-D563-CFFA-C7E7371B3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B580028-45DD-F355-F8C4-57E8EDEF8330}"/>
              </a:ext>
            </a:extLst>
          </p:cNvPr>
          <p:cNvSpPr/>
          <p:nvPr/>
        </p:nvSpPr>
        <p:spPr>
          <a:xfrm>
            <a:off x="3987001" y="3074610"/>
            <a:ext cx="42179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200" b="1" dirty="0">
                <a:solidFill>
                  <a:srgbClr val="E1E5CD"/>
                </a:solidFill>
                <a:latin typeface="Modern No. 20" panose="02070704070505020303" pitchFamily="18" charset="0"/>
                <a:ea typeface="Outfit Bold" pitchFamily="34" charset="-122"/>
                <a:cs typeface="Outfit Bold" pitchFamily="34" charset="-120"/>
              </a:rPr>
              <a:t>Thank You</a:t>
            </a:r>
            <a:endParaRPr lang="en-US" sz="7200" dirty="0">
              <a:latin typeface="Modern No. 20" panose="0207070407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831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308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Bitter</vt:lpstr>
      <vt:lpstr>Calibri</vt:lpstr>
      <vt:lpstr>Calibri Light</vt:lpstr>
      <vt:lpstr>Modern No. 20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Santosh Kumar Gubbala</dc:creator>
  <cp:lastModifiedBy>Santosh Kumar Gubbala</cp:lastModifiedBy>
  <cp:revision>1</cp:revision>
  <dcterms:created xsi:type="dcterms:W3CDTF">2025-06-30T18:05:42Z</dcterms:created>
  <dcterms:modified xsi:type="dcterms:W3CDTF">2025-06-30T18:21:29Z</dcterms:modified>
</cp:coreProperties>
</file>